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72" r:id="rId4"/>
    <p:sldId id="271" r:id="rId5"/>
    <p:sldId id="273" r:id="rId6"/>
    <p:sldId id="274" r:id="rId7"/>
    <p:sldId id="275" r:id="rId8"/>
    <p:sldId id="276" r:id="rId9"/>
    <p:sldId id="277" r:id="rId1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8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29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417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06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7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604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671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1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701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178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07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47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8140B-B2A2-4AD4-B003-55EBA56F625A}" type="datetimeFigureOut">
              <a:rPr lang="pl-PL" smtClean="0"/>
              <a:t>2014-03-04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111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654618"/>
              </p:ext>
            </p:extLst>
          </p:nvPr>
        </p:nvGraphicFramePr>
        <p:xfrm>
          <a:off x="179512" y="188640"/>
          <a:ext cx="8784976" cy="6385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2488"/>
                <a:gridCol w="4392488"/>
              </a:tblGrid>
              <a:tr h="6264696"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pl-PL" sz="413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pl-PL" sz="413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0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755576" y="1412776"/>
            <a:ext cx="3600000" cy="360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Elipsa 2"/>
          <p:cNvSpPr/>
          <p:nvPr/>
        </p:nvSpPr>
        <p:spPr>
          <a:xfrm>
            <a:off x="4745970" y="1412776"/>
            <a:ext cx="3600000" cy="3600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43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2805113"/>
            <a:ext cx="88106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885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40" y="983921"/>
            <a:ext cx="8938756" cy="4893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454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548680"/>
            <a:ext cx="5386267" cy="296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25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20688"/>
            <a:ext cx="8078998" cy="122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49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60648"/>
            <a:ext cx="8197515" cy="223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64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8"/>
          <a:stretch/>
        </p:blipFill>
        <p:spPr bwMode="auto">
          <a:xfrm>
            <a:off x="2051720" y="1492898"/>
            <a:ext cx="5115204" cy="370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004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568952" cy="1803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648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2028</TotalTime>
  <Words>2</Words>
  <Application>Microsoft Office PowerPoint</Application>
  <PresentationFormat>Pokaz na ekranie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0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JUSTYNIAN</dc:creator>
  <cp:lastModifiedBy>JUSTYNIAN</cp:lastModifiedBy>
  <cp:revision>20</cp:revision>
  <dcterms:created xsi:type="dcterms:W3CDTF">2013-12-30T03:13:27Z</dcterms:created>
  <dcterms:modified xsi:type="dcterms:W3CDTF">2014-03-04T02:24:34Z</dcterms:modified>
</cp:coreProperties>
</file>